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1" r:id="rId3"/>
    <p:sldId id="342" r:id="rId4"/>
    <p:sldId id="266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2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07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F7A66-943A-8440-A7BA-F88593A4C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A4086C-3D2E-C6D2-8E81-64A39A384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5A628-5ABE-C546-0C02-0A80C2A1D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47287-0515-209C-BF81-A4ADFD71B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9DEA7-2894-648D-8283-ED4EC1343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5965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674F0-08B7-25BC-5CE6-AC0DFFBFC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F2921-0A6F-F212-2EA6-AEC93511D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DF331-A8A7-C832-FFB0-C4BD5E792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BD527-08E7-66B3-86C1-8F58C355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A02D-EF69-1CE2-E65D-3ACF9E4B4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61238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059EF-1A7F-8827-B01E-F1D641BD3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2E18BB-3C0C-C2E3-5F02-F2A92DB28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2E9ED-6669-0F74-0C6A-603C4EB61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8C2F8-2363-E7EB-F22B-C5ADEAC76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53FDA-ABC6-988A-DFEF-B9907877B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4068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096FF-8190-8866-B1AA-65976EE58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9198A-2BAB-0988-8BA3-9E5A7D7979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CDD410-0D41-7263-B3E9-CAC636BC3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7646B8-A9D9-E6D9-9577-4CEB7556F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D2F4F9-60C9-4AFC-0D7E-0D4CE7E50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81C391-35D6-CB79-04AE-40056380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0492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08C21-B295-B73A-6915-9ACA49AD3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1F2BF-ABDB-31D4-3213-70A3B66BE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CEBE56-1E00-0BC2-185C-A46A81518E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43B533-8F69-77FD-4B3E-80CB9A597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E23867-BA44-3B90-3C91-7CA0ECA8E2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9A019B-72C4-0F28-13D0-E127FF4BE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C7A4E9-E66D-BF06-DD4E-F1B31EE19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1A58F-EA74-6EB2-10F6-A7B4BED37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09632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7C132-40B5-B04D-9BF0-6C9566D3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96B2FA-A135-9A44-336E-F09ED8008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B4E04F-AAF9-8361-1ABA-811D3637D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D9E0BF-90F1-5A33-0F0A-CFB8FEB3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224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6BC74C-323F-6BF7-82A3-84EFB2E71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09FE6F-AB39-1239-7D1D-14BF6973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744CC-BAFA-6BCC-9193-7551C7802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959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9D4CA-631E-C0EB-7B67-9CE3A06B6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EF8F7-6A8E-2419-B71F-5A216FD7A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F4DEE-AF1F-915A-0E42-A8E38AD2F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C1E86C-D919-6978-FFAA-F34D4BF7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B6CC3-B7F9-89DD-36CB-1F0B80079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8709A2-EBC9-F92E-490A-72BFA39EF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930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38A07-62D4-1A18-1F53-65C9FCDC3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E9ED90-50DC-2A90-C4A9-9CD44091DF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AE7C8-63C1-24E1-6DF8-E7FC1B1B9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424C4E-F4AD-B773-8D27-04B80E2AF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5819F1-3E2E-60FE-CCB7-87EC14EEA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B2955A-723D-18F6-9B5E-B8DC2CCD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65099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D150B-15CF-95E3-53AE-79551A05F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0F9D42-E0F2-A1E5-C6D4-253E1328C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CC0F5-0FF9-8359-B8F9-7843AD75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CC69C-60DC-097E-9896-BBA183F5F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F3FC7-2446-08DD-AB6B-1FF0301FA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663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6F3C35-379C-2279-8FFC-C90C7B8AA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8DFB5-0539-5B35-7C05-641AF9734E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5EAB0-66D0-B9EF-CAF1-E3FB05A25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8366F-163B-4D62-BB2D-8E79ECB9C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B8A2C-49B6-A544-0D40-93E579391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8413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C888AE-7F20-45AD-CA9C-11616B2AA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D7C57-38D1-2235-542C-221401D97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CCD12-7DCB-D51B-E8F7-30A311D40B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303F61-CA96-4528-B276-FF1EE423D0B1}" type="datetimeFigureOut">
              <a:rPr lang="en-IE" smtClean="0"/>
              <a:t>22/10/2026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A3667-49E5-37CC-D774-00B3EA147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51D5F-A0ED-AA27-DD53-89205D050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649DE0-C751-469C-B89F-11B5126D8E2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4438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EE52BE-F669-8E20-40B5-97DEB2A87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7"/>
            <a:ext cx="12192000" cy="1280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F5A6B0-F297-0D40-D188-CEB63BAAB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1691640"/>
            <a:ext cx="10770781" cy="2605058"/>
          </a:xfrm>
        </p:spPr>
        <p:txBody>
          <a:bodyPr>
            <a:normAutofit/>
          </a:bodyPr>
          <a:lstStyle/>
          <a:p>
            <a:pPr>
              <a:lnSpc>
                <a:spcPts val="3888"/>
              </a:lnSpc>
            </a:pPr>
            <a:br>
              <a:rPr lang="en-US" sz="5400" b="1" dirty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US" sz="5400" b="1" dirty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</a:t>
            </a:r>
            <a:br>
              <a:rPr lang="en-US" sz="4000" b="1" dirty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US" sz="4000" b="1" dirty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40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Season 2026-27</a:t>
            </a:r>
            <a:endParaRPr lang="en-IE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46377C-D8BA-F9E9-A3D7-8EDD0FA0A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70913"/>
            <a:ext cx="1219200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8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70B71-8735-F7BB-4C66-EB876B9EB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0E8CD03-3877-3993-5BA6-CC7E43BFEB1B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B6E0206-D586-24EC-C45C-1CAA19B24E73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6D00387-7A3E-20BE-2A89-CADFCF23ACFC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55E949B-4148-AFC4-6DE9-2E56F3CE8643}"/>
              </a:ext>
            </a:extLst>
          </p:cNvPr>
          <p:cNvSpPr/>
          <p:nvPr/>
        </p:nvSpPr>
        <p:spPr>
          <a:xfrm>
            <a:off x="1635162" y="1696825"/>
            <a:ext cx="9727104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 9.2.2 – </a:t>
            </a:r>
            <a:endParaRPr lang="en-US" sz="1000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1000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ball must not be caught and/or thrown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can rebound in any direction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 brief contact with the ball is allowed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push/lift/carry the ball is not permitted</a:t>
            </a:r>
          </a:p>
          <a:p>
            <a:pPr algn="just"/>
            <a:endParaRPr lang="en-US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289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FE5D9-0874-9D08-8FD4-1100C4B4A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BE6A48A-7DC7-125D-4D53-D71024283EC1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23F0BE6-57EA-D4D7-7113-04EEB22F925F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6A70AEA-C59B-BCA5-AC08-6420C38CF383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193364E-1222-CF07-89DE-813A8D53BD1E}"/>
              </a:ext>
            </a:extLst>
          </p:cNvPr>
          <p:cNvSpPr/>
          <p:nvPr/>
        </p:nvSpPr>
        <p:spPr>
          <a:xfrm>
            <a:off x="2011680" y="1726602"/>
            <a:ext cx="9350586" cy="4186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tip must be:</a:t>
            </a:r>
            <a:r>
              <a:rPr lang="en-US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endParaRPr lang="en-US" sz="1000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Executed with fingers of one hand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Executed with a brief contact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Directed in a straight line.</a:t>
            </a:r>
          </a:p>
          <a:p>
            <a:pPr algn="just"/>
            <a:endParaRPr lang="en-US" b="1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303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B6ACA-6347-784A-517B-0EA3E82B7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DC2A2D-A0F1-1906-7EA4-D483CBAE8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7"/>
            <a:ext cx="12192000" cy="1280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B8DFB4-27DC-DE0A-8D16-62F43F8E2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3080" y="1691640"/>
            <a:ext cx="8842248" cy="2944368"/>
          </a:xfrm>
        </p:spPr>
        <p:txBody>
          <a:bodyPr>
            <a:normAutofit/>
          </a:bodyPr>
          <a:lstStyle/>
          <a:p>
            <a:pPr>
              <a:lnSpc>
                <a:spcPts val="3888"/>
              </a:lnSpc>
            </a:pPr>
            <a:br>
              <a:rPr lang="en-US" sz="3200" b="1" dirty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US" sz="3200" b="1" dirty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endParaRPr lang="en-IE" sz="32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FBBC63-8BB2-A9D0-0D65-9B2721F72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70913"/>
            <a:ext cx="12192000" cy="1280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2B4FF4-51BA-C5B1-682D-2C443D1E2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9127" y="1286766"/>
            <a:ext cx="6393746" cy="428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55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B9CD5-11AD-8AD0-B22E-4B484509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5D4F68D-8E61-5DCE-8DEB-CD3C0317CF6B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1B3CF45-7598-EB27-37E7-17C4E8A6A247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9F71745-C7A8-F321-CA18-B10E6831BCE2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A8E3DFC-AA33-5D9B-2268-100FDFCA16AB}"/>
              </a:ext>
            </a:extLst>
          </p:cNvPr>
          <p:cNvSpPr/>
          <p:nvPr/>
        </p:nvSpPr>
        <p:spPr>
          <a:xfrm>
            <a:off x="1199479" y="1366221"/>
            <a:ext cx="1016278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b="1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84C6AF-0EB3-E2BC-77C7-12B95BD0F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5215" y="2645980"/>
            <a:ext cx="8221569" cy="332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0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61E5D-05AB-A5D8-782A-B61629098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7855554-7CED-F1D0-DA4F-D4612BB17CFE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05555B3-0B5D-CB4E-01B8-028C45A876E1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083E389-DEFE-FAE5-C9A6-46B7461E112A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90D1985-D7F8-CB7D-4801-16CCDB991DBC}"/>
              </a:ext>
            </a:extLst>
          </p:cNvPr>
          <p:cNvSpPr/>
          <p:nvPr/>
        </p:nvSpPr>
        <p:spPr>
          <a:xfrm>
            <a:off x="1199479" y="1366221"/>
            <a:ext cx="1016278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b="1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99A511-5949-5142-A765-C36D8AB12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527" y="2212606"/>
            <a:ext cx="2672945" cy="461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131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C401A-9628-A219-C7C3-95884AFEE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B566C7F-5AB0-6D4B-7F18-F0DC34C0A01D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D245CED-9111-E361-8114-6D8177F003E4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C64C942-2DB3-0549-276E-5CB62F191BB6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3E4C699-5DAA-52C8-0EEB-578DE7B3D038}"/>
              </a:ext>
            </a:extLst>
          </p:cNvPr>
          <p:cNvSpPr/>
          <p:nvPr/>
        </p:nvSpPr>
        <p:spPr>
          <a:xfrm>
            <a:off x="1199479" y="1366221"/>
            <a:ext cx="1016278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b="1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867CB8-C761-85D7-B1B4-C2044F884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534" y="2110394"/>
            <a:ext cx="3072932" cy="46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67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17836-896C-96CB-34A4-31107F095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1C1C36C-F867-D98E-8C80-C6ED81670503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ABBF7E9-0F2F-F593-D9FF-FDF2CA83A834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4EB13E1-5657-EC1F-71A2-A756C50FD8F8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B63D051-BD81-ABF0-5294-12B4FEAD76A7}"/>
              </a:ext>
            </a:extLst>
          </p:cNvPr>
          <p:cNvSpPr/>
          <p:nvPr/>
        </p:nvSpPr>
        <p:spPr>
          <a:xfrm>
            <a:off x="1199479" y="1366221"/>
            <a:ext cx="1016278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b="1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EA174B-C121-E0B8-3EB0-D546A10B3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809" y="2212606"/>
            <a:ext cx="3378382" cy="458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23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D96EC-D987-686F-CF3E-B60E9F44D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B911285-1A6C-D2CF-6A75-599F3F8DCB1A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544C6E2-8570-226E-467B-D50426F20A2C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C4DD562-CE5F-8787-99F0-4C058E238934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3AFB5E3-7AAF-0A10-0071-F48BD3ED9ED1}"/>
              </a:ext>
            </a:extLst>
          </p:cNvPr>
          <p:cNvSpPr/>
          <p:nvPr/>
        </p:nvSpPr>
        <p:spPr>
          <a:xfrm>
            <a:off x="1199479" y="1366221"/>
            <a:ext cx="1016278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Ball contacting the ceiling – If after the first or second team hit, the ball hits the venue infrastructure above the field of play and:</a:t>
            </a:r>
            <a:r>
              <a:rPr lang="en-US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endParaRPr lang="en-US" sz="1000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Remains above own court – </a:t>
            </a:r>
            <a:r>
              <a:rPr lang="en-US" sz="3200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fault</a:t>
            </a:r>
            <a:r>
              <a:rPr lang="en-US" sz="3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the rally continues;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Rebounds to the opposing court – </a:t>
            </a:r>
            <a:r>
              <a:rPr lang="en-US" sz="3200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Fault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en-US" b="1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/>
            <a:endParaRPr lang="en-US" dirty="0">
              <a:solidFill>
                <a:schemeClr val="accent1">
                  <a:lumMod val="50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418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EFCDB-1461-3BC2-CA4F-09155719F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00B4546-B317-7B7C-716D-B06D89764DD2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8502E3F-5337-527E-80CD-5DAC30221558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95700-5BB8-81CB-B0AD-80EDD12205F3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134C17CA-ED64-084D-805E-BD7D199474D5}"/>
              </a:ext>
            </a:extLst>
          </p:cNvPr>
          <p:cNvSpPr/>
          <p:nvPr/>
        </p:nvSpPr>
        <p:spPr>
          <a:xfrm>
            <a:off x="1038113" y="1091901"/>
            <a:ext cx="105801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control of the receiving team’s position – The receiving team’s players must be in the correct position from the referee whistle for service until the moment of the server’s </a:t>
            </a:r>
            <a:r>
              <a:rPr lang="en-US" sz="3200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motion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begins for the service (a step, arm movement, legs in the first motion to serve). </a:t>
            </a:r>
            <a:r>
              <a:rPr lang="en-US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endParaRPr lang="en-US" sz="1000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players must stay inside the court’s boundaries until the </a:t>
            </a:r>
            <a:r>
              <a:rPr lang="en-US" sz="32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service hit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991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3CFD1-CED7-2038-D3AE-C68A50667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137570D-69C6-762C-E4C8-C7B6222C4888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39228CA-0B9F-BAE1-6123-A2807A66CDF6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14CA1AF-1659-84B9-3A49-4B02EDB45D1D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D103816-61EE-E88A-C6DA-7748296F05F9}"/>
              </a:ext>
            </a:extLst>
          </p:cNvPr>
          <p:cNvSpPr/>
          <p:nvPr/>
        </p:nvSpPr>
        <p:spPr>
          <a:xfrm>
            <a:off x="849854" y="1340959"/>
            <a:ext cx="105124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</p:txBody>
      </p:sp>
      <p:pic>
        <p:nvPicPr>
          <p:cNvPr id="6" name="VIDEO-2026-09-12-17-32-54">
            <a:hlinkClick r:id="" action="ppaction://media"/>
            <a:extLst>
              <a:ext uri="{FF2B5EF4-FFF2-40B4-BE49-F238E27FC236}">
                <a16:creationId xmlns:a16="http://schemas.microsoft.com/office/drawing/2014/main" id="{473F20D9-336E-B378-BB7D-306A612C43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44525" y="2264289"/>
            <a:ext cx="6728447" cy="37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B49CA-909B-9A6F-B1E3-AD78851B9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3C9A71E-70B6-362D-7356-AD9970A58B26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2A5E542-F21F-FC8B-888B-BDF254A151D8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64740DF-6CE9-ED6F-8863-4EE110B8FEDF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1AD8372-D616-0CCE-EC77-970976374B76}"/>
              </a:ext>
            </a:extLst>
          </p:cNvPr>
          <p:cNvSpPr/>
          <p:nvPr/>
        </p:nvSpPr>
        <p:spPr>
          <a:xfrm>
            <a:off x="871369" y="1371600"/>
            <a:ext cx="1049089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 of substitutions – The permitted number of substitutions is increased from 6 to 8.</a:t>
            </a:r>
          </a:p>
          <a:p>
            <a:pPr algn="just"/>
            <a:endParaRPr lang="en-US" sz="1000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2</a:t>
            </a:r>
            <a:r>
              <a:rPr lang="en-US" sz="3200" baseline="300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referee will inform coaches or captain about the 7</a:t>
            </a:r>
            <a:r>
              <a:rPr lang="en-US" sz="3200" baseline="300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8</a:t>
            </a:r>
            <a:r>
              <a:rPr lang="en-US" sz="3200" baseline="300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substitution.</a:t>
            </a:r>
            <a:r>
              <a:rPr lang="en-US" sz="10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endParaRPr lang="en-US" sz="1000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other substitution rules remain unchanged.</a:t>
            </a:r>
            <a:r>
              <a:rPr lang="en-US" sz="1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2008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A57E4-8995-977F-88AC-69361DD44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C9AF6B2-9990-20F7-73EF-283F9B943019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3EB45C3-2375-6214-D6F3-E832AA976370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B8A8780-FFDF-B488-F859-8563FE02EDB5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E1A7133-4DBA-BA2D-CC4E-1A0DCAD4830F}"/>
              </a:ext>
            </a:extLst>
          </p:cNvPr>
          <p:cNvSpPr/>
          <p:nvPr/>
        </p:nvSpPr>
        <p:spPr>
          <a:xfrm>
            <a:off x="1177963" y="1279197"/>
            <a:ext cx="1018430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2800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ED1052-C277-24A0-C3C0-27B4578F7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88" y="2619326"/>
            <a:ext cx="9630024" cy="289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6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4EA18-748E-40D3-1FA2-796415641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9F9A30C-6272-EE9D-D4CE-3C05E800434C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436C170-DEE7-08AC-7B21-94E92C08501F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0E37EC5-B633-CA50-BFB7-AA86630D63CE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04F7DF2-A5CE-6EF6-829C-6A1B6992EC89}"/>
              </a:ext>
            </a:extLst>
          </p:cNvPr>
          <p:cNvSpPr/>
          <p:nvPr/>
        </p:nvSpPr>
        <p:spPr>
          <a:xfrm>
            <a:off x="1177963" y="1279197"/>
            <a:ext cx="1018430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Team Roster – In the FIVB World and Official Competitions and VLY National League and Association Cup, the maximum number of registered players in the scoresheet is 14.</a:t>
            </a:r>
          </a:p>
          <a:p>
            <a:pPr marL="651510" lvl="1" indent="-325755">
              <a:lnSpc>
                <a:spcPct val="150000"/>
              </a:lnSpc>
              <a:buFont typeface="Arial"/>
              <a:buChar char="•"/>
              <a:defRPr/>
            </a:pPr>
            <a:r>
              <a:rPr lang="en-US" sz="2800" spc="-143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players – no libero</a:t>
            </a:r>
          </a:p>
          <a:p>
            <a:pPr marL="651510" lvl="1" indent="-325755">
              <a:lnSpc>
                <a:spcPct val="150000"/>
              </a:lnSpc>
              <a:buFont typeface="Arial"/>
              <a:buChar char="•"/>
              <a:defRPr/>
            </a:pPr>
            <a:r>
              <a:rPr lang="en-US" sz="2800" spc="-143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to 12 players – zero, one or two liberos</a:t>
            </a:r>
          </a:p>
          <a:p>
            <a:pPr marL="651510" lvl="1" indent="-325755">
              <a:lnSpc>
                <a:spcPct val="150000"/>
              </a:lnSpc>
              <a:buFont typeface="Arial"/>
              <a:buChar char="•"/>
              <a:defRPr/>
            </a:pPr>
            <a:r>
              <a:rPr lang="en-US" sz="2800" spc="-143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 and/or 14 players – </a:t>
            </a:r>
            <a:r>
              <a:rPr lang="en-US" sz="2800" b="1" u="sng" spc="-143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or two liberos</a:t>
            </a:r>
          </a:p>
          <a:p>
            <a:pPr algn="just"/>
            <a:endParaRPr lang="en-US" sz="2800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029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5EC94-FCF5-8F43-DE84-51C0B8240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ABDDDBA-F18B-5AEA-340A-050360E447C9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821097D-82E9-953D-CC4A-DBC4B6BDF0E6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D4834D4-B500-621D-2292-E5CA6650055B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3CE025A-E2C1-557F-C937-ADC73C113408}"/>
              </a:ext>
            </a:extLst>
          </p:cNvPr>
          <p:cNvSpPr/>
          <p:nvPr/>
        </p:nvSpPr>
        <p:spPr>
          <a:xfrm>
            <a:off x="1177963" y="1279197"/>
            <a:ext cx="1018430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2800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A07BCE-93F4-8ABF-3170-B30B58571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068" y="2440919"/>
            <a:ext cx="8409863" cy="324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182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BAA55-A6D9-3BCF-536A-67111C636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DE8EA81-4128-AAD0-5347-70902F7AC5F3}"/>
              </a:ext>
            </a:extLst>
          </p:cNvPr>
          <p:cNvGrpSpPr/>
          <p:nvPr/>
        </p:nvGrpSpPr>
        <p:grpSpPr>
          <a:xfrm>
            <a:off x="-4085915" y="-2110020"/>
            <a:ext cx="16277915" cy="8968020"/>
            <a:chOff x="0" y="0"/>
            <a:chExt cx="32555831" cy="179360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44A3305-7E4F-4604-C5C2-4286FE6A3133}"/>
                </a:ext>
              </a:extLst>
            </p:cNvPr>
            <p:cNvSpPr/>
            <p:nvPr/>
          </p:nvSpPr>
          <p:spPr>
            <a:xfrm>
              <a:off x="0" y="0"/>
              <a:ext cx="32401201" cy="17936040"/>
            </a:xfrm>
            <a:custGeom>
              <a:avLst/>
              <a:gdLst/>
              <a:ahLst/>
              <a:cxnLst/>
              <a:rect l="l" t="t" r="r" b="b"/>
              <a:pathLst>
                <a:path w="32401201" h="17936040">
                  <a:moveTo>
                    <a:pt x="0" y="0"/>
                  </a:moveTo>
                  <a:lnTo>
                    <a:pt x="32401201" y="0"/>
                  </a:lnTo>
                  <a:lnTo>
                    <a:pt x="32401201" y="17936040"/>
                  </a:lnTo>
                  <a:lnTo>
                    <a:pt x="0" y="17936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7" t="-2654" r="-238" b="-104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066CD58-327E-AC86-35A4-4CA4C679CA0B}"/>
                </a:ext>
              </a:extLst>
            </p:cNvPr>
            <p:cNvSpPr/>
            <p:nvPr/>
          </p:nvSpPr>
          <p:spPr>
            <a:xfrm>
              <a:off x="8171831" y="4220040"/>
              <a:ext cx="24384000" cy="2558392"/>
            </a:xfrm>
            <a:custGeom>
              <a:avLst/>
              <a:gdLst/>
              <a:ahLst/>
              <a:cxnLst/>
              <a:rect l="l" t="t" r="r" b="b"/>
              <a:pathLst>
                <a:path w="24384000" h="2558392">
                  <a:moveTo>
                    <a:pt x="0" y="0"/>
                  </a:moveTo>
                  <a:lnTo>
                    <a:pt x="24384000" y="0"/>
                  </a:lnTo>
                  <a:lnTo>
                    <a:pt x="24384000" y="2558392"/>
                  </a:lnTo>
                  <a:lnTo>
                    <a:pt x="0" y="2558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137" b="-6913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216116A7-7E4F-3FBD-02BB-D900627A6F7A}"/>
              </a:ext>
            </a:extLst>
          </p:cNvPr>
          <p:cNvSpPr/>
          <p:nvPr/>
        </p:nvSpPr>
        <p:spPr>
          <a:xfrm>
            <a:off x="1177963" y="1279197"/>
            <a:ext cx="1018430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en-US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Rules Changes for Season 2026-27</a:t>
            </a: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2800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D77420-4458-1C26-7E27-C6ACF3FF1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075" y="2982770"/>
            <a:ext cx="9215849" cy="217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70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65CA9-4EAF-7A33-8C8F-11341201B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C7F648-7205-A950-D263-B1F44375A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7"/>
            <a:ext cx="12192000" cy="1280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3A49D3-B07D-1F1F-C592-4E8E3E040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3080" y="1691640"/>
            <a:ext cx="8842248" cy="2944368"/>
          </a:xfrm>
        </p:spPr>
        <p:txBody>
          <a:bodyPr>
            <a:normAutofit/>
          </a:bodyPr>
          <a:lstStyle/>
          <a:p>
            <a:pPr>
              <a:lnSpc>
                <a:spcPts val="3888"/>
              </a:lnSpc>
            </a:pPr>
            <a:br>
              <a:rPr lang="en-US" sz="3200" b="1" dirty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US" sz="3200" b="1" dirty="0">
                <a:solidFill>
                  <a:srgbClr val="4472C4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endParaRPr lang="en-IE" sz="32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B78B02-F0A0-7691-FB0F-B4AA22290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70913"/>
            <a:ext cx="12192000" cy="12801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05B226-1944-1907-4D54-8A4EBA5F8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542" y="1265688"/>
            <a:ext cx="7350384" cy="43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290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348</Words>
  <Application>Microsoft Office PowerPoint</Application>
  <PresentationFormat>Widescreen</PresentationFormat>
  <Paragraphs>79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Calibri Light</vt:lpstr>
      <vt:lpstr>Office Theme</vt:lpstr>
      <vt:lpstr>  Rules Changes  Season 2026-27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Giordano Dos Santos</dc:creator>
  <cp:lastModifiedBy>Conor Flood</cp:lastModifiedBy>
  <cp:revision>4</cp:revision>
  <dcterms:created xsi:type="dcterms:W3CDTF">2026-01-23T16:09:50Z</dcterms:created>
  <dcterms:modified xsi:type="dcterms:W3CDTF">2026-10-22T10:38:41Z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2e8f81e-fa18-4441-83d4-631ce17b8b1d_Enabled">
    <vt:lpwstr>true</vt:lpwstr>
  </property>
  <property fmtid="{D5CDD505-2E9C-101B-9397-08002B2CF9AE}" pid="3" name="MSIP_Label_c2e8f81e-fa18-4441-83d4-631ce17b8b1d_SetDate">
    <vt:lpwstr>2026-01-23T16:58:44Z</vt:lpwstr>
  </property>
  <property fmtid="{D5CDD505-2E9C-101B-9397-08002B2CF9AE}" pid="4" name="MSIP_Label_c2e8f81e-fa18-4441-83d4-631ce17b8b1d_Method">
    <vt:lpwstr>Privileged</vt:lpwstr>
  </property>
  <property fmtid="{D5CDD505-2E9C-101B-9397-08002B2CF9AE}" pid="5" name="MSIP_Label_c2e8f81e-fa18-4441-83d4-631ce17b8b1d_Name">
    <vt:lpwstr>Public test2</vt:lpwstr>
  </property>
  <property fmtid="{D5CDD505-2E9C-101B-9397-08002B2CF9AE}" pid="6" name="MSIP_Label_c2e8f81e-fa18-4441-83d4-631ce17b8b1d_SiteId">
    <vt:lpwstr>aeae5436-a997-489f-b0e1-ae283ced47f7</vt:lpwstr>
  </property>
  <property fmtid="{D5CDD505-2E9C-101B-9397-08002B2CF9AE}" pid="7" name="MSIP_Label_c2e8f81e-fa18-4441-83d4-631ce17b8b1d_ActionId">
    <vt:lpwstr>ca844a6e-df7a-4d21-8750-f13b602b7df0</vt:lpwstr>
  </property>
  <property fmtid="{D5CDD505-2E9C-101B-9397-08002B2CF9AE}" pid="8" name="MSIP_Label_c2e8f81e-fa18-4441-83d4-631ce17b8b1d_ContentBits">
    <vt:lpwstr>0</vt:lpwstr>
  </property>
  <property fmtid="{D5CDD505-2E9C-101B-9397-08002B2CF9AE}" pid="9" name="MSIP_Label_c2e8f81e-fa18-4441-83d4-631ce17b8b1d_Tag">
    <vt:lpwstr>10, 0, 1, 1</vt:lpwstr>
  </property>
</Properties>
</file>